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08" y="-8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DEBB-31B5-4CAF-B5B6-25F32B421AEF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013-F533-4496-A23B-A8A3DD7F5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703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DEBB-31B5-4CAF-B5B6-25F32B421AEF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013-F533-4496-A23B-A8A3DD7F5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764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DEBB-31B5-4CAF-B5B6-25F32B421AEF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013-F533-4496-A23B-A8A3DD7F51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3408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DEBB-31B5-4CAF-B5B6-25F32B421AEF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013-F533-4496-A23B-A8A3DD7F5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0253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DEBB-31B5-4CAF-B5B6-25F32B421AEF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013-F533-4496-A23B-A8A3DD7F51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42133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DEBB-31B5-4CAF-B5B6-25F32B421AEF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013-F533-4496-A23B-A8A3DD7F5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3529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DEBB-31B5-4CAF-B5B6-25F32B421AEF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013-F533-4496-A23B-A8A3DD7F5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5131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DEBB-31B5-4CAF-B5B6-25F32B421AEF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013-F533-4496-A23B-A8A3DD7F5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13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DEBB-31B5-4CAF-B5B6-25F32B421AEF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013-F533-4496-A23B-A8A3DD7F5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965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DEBB-31B5-4CAF-B5B6-25F32B421AEF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013-F533-4496-A23B-A8A3DD7F5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3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DEBB-31B5-4CAF-B5B6-25F32B421AEF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013-F533-4496-A23B-A8A3DD7F5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551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DEBB-31B5-4CAF-B5B6-25F32B421AEF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013-F533-4496-A23B-A8A3DD7F5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755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DEBB-31B5-4CAF-B5B6-25F32B421AEF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013-F533-4496-A23B-A8A3DD7F5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217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DEBB-31B5-4CAF-B5B6-25F32B421AEF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013-F533-4496-A23B-A8A3DD7F5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703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DEBB-31B5-4CAF-B5B6-25F32B421AEF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013-F533-4496-A23B-A8A3DD7F5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655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DEBB-31B5-4CAF-B5B6-25F32B421AEF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013-F533-4496-A23B-A8A3DD7F5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372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DDEBB-31B5-4CAF-B5B6-25F32B421AEF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543013-F533-4496-A23B-A8A3DD7F5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749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4186" y="1697952"/>
            <a:ext cx="8044257" cy="1646302"/>
          </a:xfrm>
        </p:spPr>
        <p:txBody>
          <a:bodyPr/>
          <a:lstStyle/>
          <a:p>
            <a:r>
              <a:rPr lang="ru-RU" sz="4000" dirty="0" smtClean="0"/>
              <a:t>Педагогическая характеристика ребенка на </a:t>
            </a:r>
            <a:r>
              <a:rPr lang="ru-RU" sz="4000" dirty="0" err="1" smtClean="0"/>
              <a:t>ППк</a:t>
            </a:r>
            <a:r>
              <a:rPr lang="ru-RU" sz="4000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Учитель-дефектолог: Лазарева Е.Д.</a:t>
            </a:r>
          </a:p>
          <a:p>
            <a:r>
              <a:rPr lang="ru-RU" dirty="0" smtClean="0"/>
              <a:t>Педагог-психолог: Дыбенко А.А.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5839" y="3419648"/>
            <a:ext cx="2729345" cy="315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3533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698" y="598517"/>
            <a:ext cx="8883304" cy="544284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4.	Отсутствие в психолого-педагогических характеристиках обобщенных и обоснованных выводов педагога или психолога.</a:t>
            </a:r>
          </a:p>
          <a:p>
            <a:r>
              <a:rPr lang="ru-RU" dirty="0"/>
              <a:t>Значительное количество характеристик носит безадресный характер: педагог (психолог) не указывает цель их составления: уточнение состояния ребенка, перевод в другое образовательное учреждение, дублирование программы или другие. В характеристиках не всегда отмечается отношение самого ребенка и его семьи к имеющимся проблемам и трудностям (признание своих неудач, отставания либо равнодушное отношение, либо неадекватное и т. д.).</a:t>
            </a:r>
          </a:p>
          <a:p>
            <a:r>
              <a:rPr lang="ru-RU" dirty="0"/>
              <a:t>Характеристика ребенка дается на основании всестороннего предварительного изучения. Изучение следует проводить в естественных условиях воспитания и обучения. Психолог и педагог составляют каждый свою </a:t>
            </a:r>
            <a:r>
              <a:rPr lang="ru-RU" dirty="0" smtClean="0"/>
              <a:t>характеристику, </a:t>
            </a:r>
            <a:r>
              <a:rPr lang="ru-RU" dirty="0"/>
              <a:t>однако сведения о ребенке должны дополнять друг другу. При изучении ребенка важно не только обращать внимание на проявление черт личности, познавательной активности, но и пытаться выяснить мотивы его поведения и действий, причины его высокого (достаточного, низкого) уровня интеллектуального развития. Характеристика должна быть обоснована фактами поведения ребенка, действиями, высказываниями. Характеристика дается в связи с условиями семейного воспитания ребенка и включает анализ взаимоотношений ребенка со сверстниками. При составлении характеристики можно использовать материалы, полученные из бесед с родителями. Заключительная часть характеристики излагается четко, лаконично, обоснованно. Следует указать, какие черты ребенка нуждаются в коррекции.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1493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Методические рекомендации к написанию характеристики на ребенка </a:t>
            </a:r>
            <a:r>
              <a:rPr lang="ru-RU" dirty="0" smtClean="0"/>
              <a:t>дошкольного </a:t>
            </a:r>
            <a:r>
              <a:rPr lang="ru-RU" dirty="0"/>
              <a:t>возраста.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1.	Характеристика ребенка дается на основании его всестороннего предварительного изучения.</a:t>
            </a:r>
          </a:p>
          <a:p>
            <a:r>
              <a:rPr lang="ru-RU" dirty="0"/>
              <a:t>2.	Изучение дошкольников следует проводить в естественных условиях воспитания и обучения.</a:t>
            </a:r>
          </a:p>
          <a:p>
            <a:r>
              <a:rPr lang="ru-RU" dirty="0"/>
              <a:t>3.	При изучении ребенка важно не только обращать внимание на проявление свойств личности, познавательной активности дошкольников, но и стремиться к выяснению мотивов его поведения и действий, причины его </a:t>
            </a:r>
            <a:r>
              <a:rPr lang="ru-RU" dirty="0" smtClean="0"/>
              <a:t>высокого </a:t>
            </a:r>
            <a:r>
              <a:rPr lang="ru-RU" dirty="0"/>
              <a:t>(достаточного, низкого) уровня интеллектуального развития.</a:t>
            </a:r>
          </a:p>
          <a:p>
            <a:r>
              <a:rPr lang="ru-RU" dirty="0"/>
              <a:t>4.	Основой изучения дошкольников являются материалы </a:t>
            </a:r>
            <a:r>
              <a:rPr lang="ru-RU" dirty="0" smtClean="0"/>
              <a:t>психологического </a:t>
            </a:r>
            <a:r>
              <a:rPr lang="ru-RU" dirty="0"/>
              <a:t>наблюдения за поведением ребенка, разными видами его деятельности (игровой, бытовой, художественной, учебной, трудовой, общением). </a:t>
            </a:r>
            <a:r>
              <a:rPr lang="ru-RU" dirty="0" smtClean="0"/>
              <a:t>Всестороннее </a:t>
            </a:r>
            <a:r>
              <a:rPr lang="ru-RU" dirty="0"/>
              <a:t>познание ребенка, требует применения воспитателем или специалистом и других методов - бесед, анализа продуктов детской деятельности (</a:t>
            </a:r>
            <a:r>
              <a:rPr lang="ru-RU" dirty="0" smtClean="0"/>
              <a:t>рисунков</a:t>
            </a:r>
            <a:r>
              <a:rPr lang="ru-RU" dirty="0"/>
              <a:t>, поделок и т.д.), эксперимента, социометрического и </a:t>
            </a:r>
            <a:r>
              <a:rPr lang="ru-RU" dirty="0" err="1"/>
              <a:t>аутосоциометрического</a:t>
            </a:r>
            <a:r>
              <a:rPr lang="ru-RU" dirty="0"/>
              <a:t> метода </a:t>
            </a:r>
            <a:r>
              <a:rPr lang="ru-RU" dirty="0" smtClean="0"/>
              <a:t>и т.д</a:t>
            </a:r>
            <a:r>
              <a:rPr lang="ru-RU" dirty="0"/>
              <a:t>.</a:t>
            </a:r>
          </a:p>
          <a:p>
            <a:r>
              <a:rPr lang="ru-RU" dirty="0"/>
              <a:t>5.	Характеристика должна быть обоснована фактами поведения </a:t>
            </a:r>
            <a:r>
              <a:rPr lang="ru-RU" dirty="0" smtClean="0"/>
              <a:t>ребенка, действиями</a:t>
            </a:r>
            <a:r>
              <a:rPr lang="ru-RU" dirty="0"/>
              <a:t>, поступками, высказываниями, результатами углубленного его изучения.</a:t>
            </a:r>
          </a:p>
          <a:p>
            <a:r>
              <a:rPr lang="ru-RU" dirty="0"/>
              <a:t>6.	Характеристика отражает условия его семейного воспитания, системой взаимоотношений ребенка и взрослого.</a:t>
            </a:r>
          </a:p>
          <a:p>
            <a:r>
              <a:rPr lang="ru-RU" dirty="0"/>
              <a:t>7.	Характеристика включает анализ взаимоотношений ребенка со </a:t>
            </a:r>
            <a:r>
              <a:rPr lang="ru-RU" dirty="0" smtClean="0"/>
              <a:t>сверстниками </a:t>
            </a:r>
            <a:r>
              <a:rPr lang="ru-RU" dirty="0"/>
              <a:t>и дается на фоне детской группы.</a:t>
            </a:r>
          </a:p>
          <a:p>
            <a:r>
              <a:rPr lang="ru-RU" dirty="0"/>
              <a:t>8.	При составлении характеристики следует использовать материалы, от-носящиеся к истории развития ребенка (полученные из бесед с родителями, медицинскими работниками и др.).</a:t>
            </a:r>
          </a:p>
          <a:p>
            <a:r>
              <a:rPr lang="ru-RU" dirty="0"/>
              <a:t>9.	В случаях, когда ребенок требует к себе особого внимания, следует дать более полную и развернутую характеристику, не только указать в ней причины тех или иных негативных проявлений дошкольника, но и предложить </a:t>
            </a:r>
            <a:r>
              <a:rPr lang="ru-RU" dirty="0" smtClean="0"/>
              <a:t>рекомендации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2912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890" y="830552"/>
            <a:ext cx="8596668" cy="3880773"/>
          </a:xfrm>
        </p:spPr>
        <p:txBody>
          <a:bodyPr/>
          <a:lstStyle/>
          <a:p>
            <a:r>
              <a:rPr lang="ru-RU" dirty="0"/>
              <a:t>Психолого-педагогическое представление на ребенка - это итог продуманного систематического наблюдения в течение определенного периода, она не должна быть поверхностной и написанной наспех. Факты излагать последовательно и систематично. Избегать сложных оборотов речи, неумных и неправильных терминов.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1224" y="3197544"/>
            <a:ext cx="3488900" cy="333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4128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1264" y="375649"/>
            <a:ext cx="4505499" cy="659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572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психолого-педагогическом обследовании на </a:t>
            </a:r>
            <a:r>
              <a:rPr lang="ru-RU" dirty="0" err="1"/>
              <a:t>ППк</a:t>
            </a:r>
            <a:r>
              <a:rPr lang="ru-RU" dirty="0"/>
              <a:t> (психолого- педагогическом консилиуме) изучаются: интеллектуальное развитие, речевое развитие, познавательная деятельность, состояние ведущей для ребенка деятельности, индивидуальные особенности личности, поведения, состояние эмоционально-волевой сферы.</a:t>
            </a:r>
          </a:p>
        </p:txBody>
      </p:sp>
    </p:spTree>
    <p:extLst>
      <p:ext uri="{BB962C8B-B14F-4D97-AF65-F5344CB8AC3E}">
        <p14:creationId xmlns:p14="http://schemas.microsoft.com/office/powerpoint/2010/main" xmlns="" val="1532833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1080" y="980182"/>
            <a:ext cx="8596668" cy="3880773"/>
          </a:xfrm>
        </p:spPr>
        <p:txBody>
          <a:bodyPr/>
          <a:lstStyle/>
          <a:p>
            <a:r>
              <a:rPr lang="ru-RU" dirty="0"/>
              <a:t>При решении вопросов, связанных с необходимостью определения программы воспитания и обучения дошкольников, имеющих отклонения в развитии, перевода их в другое учебное учреждение и ряде других случаев необходимо комплексное обследование на ПМПК. Большую роль играет педагогическая документация, с которой поступает ребенок на диагностическое обследование.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69870" y="3150267"/>
            <a:ext cx="5225664" cy="326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3857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017" y="1379193"/>
            <a:ext cx="8596668" cy="3880773"/>
          </a:xfrm>
        </p:spPr>
        <p:txBody>
          <a:bodyPr/>
          <a:lstStyle/>
          <a:p>
            <a:r>
              <a:rPr lang="ru-RU" dirty="0"/>
              <a:t>Для специалистов, проводящих психолого-педагогическое обследование (психолога, логопеда, дефектолога), для врача-психиатра основным документом, отражающим наиболее важную и существенную информацию о ребенке, является психолого-педагогическая характеристика на ребенка</a:t>
            </a:r>
            <a:r>
              <a:rPr lang="ru-RU" dirty="0" smtClean="0"/>
              <a:t>.</a:t>
            </a:r>
          </a:p>
          <a:p>
            <a:r>
              <a:rPr lang="ru-RU" dirty="0"/>
              <a:t>В целях осуществления взаимодействия психолого-медико-педагогической консилиума и дошкольных учреждений города разработаны рекомендации по составлению психолого-педагогических характеристик на ребенка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xmlns="" val="3489766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268" y="1279440"/>
            <a:ext cx="8596668" cy="3880773"/>
          </a:xfrm>
        </p:spPr>
        <p:txBody>
          <a:bodyPr/>
          <a:lstStyle/>
          <a:p>
            <a:r>
              <a:rPr lang="ru-RU" dirty="0"/>
              <a:t>Для специалистов ПМПК (психолого-медико-педагогической консилиума) </a:t>
            </a:r>
            <a:r>
              <a:rPr lang="ru-RU" dirty="0" smtClean="0"/>
              <a:t>основными документами, отражающими </a:t>
            </a:r>
            <a:r>
              <a:rPr lang="ru-RU" dirty="0"/>
              <a:t>важную и существенную информацию о ребенке, является </a:t>
            </a:r>
            <a:r>
              <a:rPr lang="ru-RU" dirty="0" smtClean="0"/>
              <a:t>психологическая и педагогическая характеристики. Эти документы </a:t>
            </a:r>
            <a:r>
              <a:rPr lang="ru-RU" dirty="0"/>
              <a:t>заполняется психологом </a:t>
            </a:r>
            <a:r>
              <a:rPr lang="ru-RU" dirty="0" smtClean="0"/>
              <a:t>и </a:t>
            </a:r>
            <a:r>
              <a:rPr lang="ru-RU" dirty="0"/>
              <a:t>воспитателем дошкольного учреждения, заверяется подписью руководителя учреждения и печатью.</a:t>
            </a:r>
          </a:p>
        </p:txBody>
      </p:sp>
    </p:spTree>
    <p:extLst>
      <p:ext uri="{BB962C8B-B14F-4D97-AF65-F5344CB8AC3E}">
        <p14:creationId xmlns:p14="http://schemas.microsoft.com/office/powerpoint/2010/main" xmlns="" val="3705929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Психолого-педагогическая характеристика должна составляться объективно и грамотно. </a:t>
            </a:r>
            <a:r>
              <a:rPr lang="ru-RU" dirty="0" smtClean="0"/>
              <a:t>Данные </a:t>
            </a:r>
            <a:r>
              <a:rPr lang="ru-RU" dirty="0"/>
              <a:t>содержащиеся в психолого-педагогической характеристике, отражают индивидуальные особенности усвоения детьми программного материала; важные сведения особенностях взаимодействия ребенка с окружающими; трудности, характерные для ребенка при обучении и развитии; информацию о различных сторонах поведения и психической деятельности в целом.</a:t>
            </a:r>
          </a:p>
        </p:txBody>
      </p:sp>
    </p:spTree>
    <p:extLst>
      <p:ext uri="{BB962C8B-B14F-4D97-AF65-F5344CB8AC3E}">
        <p14:creationId xmlns:p14="http://schemas.microsoft.com/office/powerpoint/2010/main" xmlns="" val="685826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Основными недостатками при составлении характеристики становятся следующие: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	Неполное соответствие психолого-педагогических характеристик.</a:t>
            </a:r>
          </a:p>
          <a:p>
            <a:r>
              <a:rPr lang="ru-RU" dirty="0"/>
              <a:t>Чаще всего приходится встречаться с характеристиками поверхностного, схематического содержания. В таких характеристиках-схемах отводится по одной строчке для описания таких важных разделов, как отношение к учебной деятельности, </a:t>
            </a:r>
            <a:r>
              <a:rPr lang="ru-RU" dirty="0" err="1"/>
              <a:t>сформированности</a:t>
            </a:r>
            <a:r>
              <a:rPr lang="ru-RU" dirty="0"/>
              <a:t> учебных навыков; характеристика общего развития и речи; отношение ребенка к неудачам, особенности работоспособности; заключение и рекомендации. Отводится по две строчке для описания особенностей семейного воспитания, отношения ребенка к словесной инструкции педагога, общая осведомленность о себе. Такие характеристики-схемы не дают информации для специалистов ПМПК.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0868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	Несоответствие содержания требованиям, предъявляемым к психолого-педагогической характеристике.</a:t>
            </a:r>
          </a:p>
          <a:p>
            <a:r>
              <a:rPr lang="ru-RU" dirty="0"/>
              <a:t>Ряд характеристик содержат краткое изложение времени пребывания ребенка в детском учреждении, изложение состояния ведущих психических функций — восприятия, внимания, мышления, памяти. Наблюдается подмена психолого-педагогических характеристик представлением </a:t>
            </a:r>
            <a:r>
              <a:rPr lang="ru-RU" dirty="0" smtClean="0"/>
              <a:t>педагога.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4913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	Отсутствие в характеристиках анализа усвоения ребенком программного материала.</a:t>
            </a:r>
          </a:p>
          <a:p>
            <a:r>
              <a:rPr lang="ru-RU" dirty="0"/>
              <a:t>Значительное количество характеристик, представленных на диагностическое обследование, отражают жалобы педагогов на неуспеваемость, либо трудности в поведении. Такие характеристики не содержат анализа неуспеваемости детей по разным направлениям программного материала дошкольного учреждения, нет и указания на возможные причины трудностей ребенка. Ограничиваясь жалобами на поведение или обучение, педагоги не отражают положительные возможности ребенка, на которые следует опираться в педагогической работе.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673816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315</Words>
  <Application>Microsoft Office PowerPoint</Application>
  <PresentationFormat>Произвольный</PresentationFormat>
  <Paragraphs>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Педагогическая характеристика ребенка на ППк.</vt:lpstr>
      <vt:lpstr>Слайд 2</vt:lpstr>
      <vt:lpstr>Слайд 3</vt:lpstr>
      <vt:lpstr>Слайд 4</vt:lpstr>
      <vt:lpstr>Слайд 5</vt:lpstr>
      <vt:lpstr>Слайд 6</vt:lpstr>
      <vt:lpstr>Основными недостатками при составлении характеристики становятся следующие:</vt:lpstr>
      <vt:lpstr>Слайд 8</vt:lpstr>
      <vt:lpstr>Слайд 9</vt:lpstr>
      <vt:lpstr>Слайд 10</vt:lpstr>
      <vt:lpstr>Методические рекомендации к написанию характеристики на ребенка дошкольного возраста.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характеристика ребенка на ППк: правила написания, нюансы заполнения</dc:title>
  <dc:creator>Пользователь Windows</dc:creator>
  <cp:lastModifiedBy>DS-14</cp:lastModifiedBy>
  <cp:revision>4</cp:revision>
  <dcterms:created xsi:type="dcterms:W3CDTF">2020-09-14T01:43:49Z</dcterms:created>
  <dcterms:modified xsi:type="dcterms:W3CDTF">2020-09-15T05:39:02Z</dcterms:modified>
</cp:coreProperties>
</file>